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2"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733"/>
    <p:restoredTop sz="94654"/>
  </p:normalViewPr>
  <p:slideViewPr>
    <p:cSldViewPr snapToGrid="0" snapToObjects="1">
      <p:cViewPr varScale="1">
        <p:scale>
          <a:sx n="51" d="100"/>
          <a:sy n="51" d="100"/>
        </p:scale>
        <p:origin x="208" y="1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4/25/21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4/25/21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4/25/21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4/25/21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4/25/21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F0D9-4316-B945-A1CE-742F1085C58F}"/>
              </a:ext>
            </a:extLst>
          </p:cNvPr>
          <p:cNvSpPr>
            <a:spLocks noGrp="1"/>
          </p:cNvSpPr>
          <p:nvPr>
            <p:ph type="ctrTitle"/>
          </p:nvPr>
        </p:nvSpPr>
        <p:spPr>
          <a:xfrm>
            <a:off x="1915385" y="2095013"/>
            <a:ext cx="8361229" cy="2667974"/>
          </a:xfrm>
        </p:spPr>
        <p:txBody>
          <a:bodyPr/>
          <a:lstStyle/>
          <a:p>
            <a:r>
              <a:rPr lang="en-US" sz="6000" dirty="0"/>
              <a:t>YHAA Intern project: Veterans resource guide</a:t>
            </a:r>
          </a:p>
        </p:txBody>
      </p:sp>
      <p:sp>
        <p:nvSpPr>
          <p:cNvPr id="3" name="TextBox 2">
            <a:extLst>
              <a:ext uri="{FF2B5EF4-FFF2-40B4-BE49-F238E27FC236}">
                <a16:creationId xmlns:a16="http://schemas.microsoft.com/office/drawing/2014/main" id="{B5FCD7A5-6730-9F4B-A5B8-603020A748F1}"/>
              </a:ext>
            </a:extLst>
          </p:cNvPr>
          <p:cNvSpPr txBox="1"/>
          <p:nvPr/>
        </p:nvSpPr>
        <p:spPr>
          <a:xfrm>
            <a:off x="7407564" y="5092077"/>
            <a:ext cx="3559907" cy="646331"/>
          </a:xfrm>
          <a:prstGeom prst="rect">
            <a:avLst/>
          </a:prstGeom>
          <a:noFill/>
        </p:spPr>
        <p:txBody>
          <a:bodyPr wrap="square" rtlCol="0">
            <a:spAutoFit/>
          </a:bodyPr>
          <a:lstStyle/>
          <a:p>
            <a:r>
              <a:rPr lang="en-US" dirty="0"/>
              <a:t>Ali Padua, CSUS Gerontology Intern</a:t>
            </a:r>
          </a:p>
          <a:p>
            <a:r>
              <a:rPr lang="en-US" dirty="0"/>
              <a:t>Supervisor: Sheila Allen, RN, </a:t>
            </a:r>
          </a:p>
        </p:txBody>
      </p:sp>
    </p:spTree>
    <p:extLst>
      <p:ext uri="{BB962C8B-B14F-4D97-AF65-F5344CB8AC3E}">
        <p14:creationId xmlns:p14="http://schemas.microsoft.com/office/powerpoint/2010/main" val="205144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521ED-703A-2744-8D67-BE3FB5B86472}"/>
              </a:ext>
            </a:extLst>
          </p:cNvPr>
          <p:cNvSpPr>
            <a:spLocks noGrp="1"/>
          </p:cNvSpPr>
          <p:nvPr>
            <p:ph type="title"/>
          </p:nvPr>
        </p:nvSpPr>
        <p:spPr>
          <a:xfrm>
            <a:off x="1184563" y="1139558"/>
            <a:ext cx="10285948" cy="5077647"/>
          </a:xfrm>
        </p:spPr>
        <p:txBody>
          <a:bodyPr>
            <a:normAutofit fontScale="90000"/>
          </a:bodyPr>
          <a:lstStyle/>
          <a:p>
            <a:r>
              <a:rPr lang="en-US" dirty="0"/>
              <a:t>To address the lack of information, resources, and services provided for veterans. </a:t>
            </a:r>
            <a:br>
              <a:rPr lang="en-US" dirty="0"/>
            </a:br>
            <a:br>
              <a:rPr lang="en-US" dirty="0"/>
            </a:br>
            <a:r>
              <a:rPr lang="en-US" dirty="0"/>
              <a:t>-Make information accessible for veterans (especially the older veterans).</a:t>
            </a:r>
            <a:br>
              <a:rPr lang="en-US" dirty="0"/>
            </a:br>
            <a:r>
              <a:rPr lang="en-US" dirty="0"/>
              <a:t>-Inform of these resources and services for veterans. </a:t>
            </a:r>
            <a:br>
              <a:rPr lang="en-US" dirty="0"/>
            </a:br>
            <a:r>
              <a:rPr lang="en-US" dirty="0"/>
              <a:t>-Help veterans get the extra assistance.</a:t>
            </a:r>
            <a:br>
              <a:rPr lang="en-US" dirty="0"/>
            </a:br>
            <a:r>
              <a:rPr lang="en-US" dirty="0"/>
              <a:t>	 </a:t>
            </a:r>
            <a:br>
              <a:rPr lang="en-US" dirty="0"/>
            </a:br>
            <a:endParaRPr lang="en-US" dirty="0"/>
          </a:p>
        </p:txBody>
      </p:sp>
    </p:spTree>
    <p:extLst>
      <p:ext uri="{BB962C8B-B14F-4D97-AF65-F5344CB8AC3E}">
        <p14:creationId xmlns:p14="http://schemas.microsoft.com/office/powerpoint/2010/main" val="303807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57965-6E93-E841-8A3C-80711DF33107}"/>
              </a:ext>
            </a:extLst>
          </p:cNvPr>
          <p:cNvSpPr>
            <a:spLocks noGrp="1"/>
          </p:cNvSpPr>
          <p:nvPr>
            <p:ph type="title"/>
          </p:nvPr>
        </p:nvSpPr>
        <p:spPr>
          <a:xfrm>
            <a:off x="1753308" y="1320800"/>
            <a:ext cx="9546771" cy="4860471"/>
          </a:xfrm>
        </p:spPr>
        <p:txBody>
          <a:bodyPr>
            <a:noAutofit/>
          </a:bodyPr>
          <a:lstStyle/>
          <a:p>
            <a:r>
              <a:rPr lang="en-US" sz="3000" dirty="0"/>
              <a:t>A lot of veterans know about the basic health care and education benefits but they’re not aware of other programs that can provide more help. These not well-known programs can improve the lives of veterans and help ease the financial burden of medical care or other expenses. </a:t>
            </a:r>
            <a:br>
              <a:rPr lang="en-US" sz="3000" dirty="0"/>
            </a:br>
            <a:br>
              <a:rPr lang="en-US" sz="3000" dirty="0"/>
            </a:br>
            <a:br>
              <a:rPr lang="en-US" sz="3000" dirty="0"/>
            </a:br>
            <a:br>
              <a:rPr lang="en-US" sz="3000" dirty="0"/>
            </a:br>
            <a:r>
              <a:rPr lang="en-US" sz="3000" dirty="0"/>
              <a:t>Yolo Co. had an estimate of over 7,600 veterans in 2019.</a:t>
            </a:r>
            <a:br>
              <a:rPr lang="en-US" sz="3000" dirty="0"/>
            </a:br>
            <a:endParaRPr lang="en-US" sz="3000" dirty="0"/>
          </a:p>
        </p:txBody>
      </p:sp>
      <p:sp>
        <p:nvSpPr>
          <p:cNvPr id="3" name="Rectangle 2">
            <a:extLst>
              <a:ext uri="{FF2B5EF4-FFF2-40B4-BE49-F238E27FC236}">
                <a16:creationId xmlns:a16="http://schemas.microsoft.com/office/drawing/2014/main" id="{954BF998-9797-504D-9FCA-ED5CCE937E22}"/>
              </a:ext>
            </a:extLst>
          </p:cNvPr>
          <p:cNvSpPr/>
          <p:nvPr/>
        </p:nvSpPr>
        <p:spPr>
          <a:xfrm>
            <a:off x="4497485" y="197758"/>
            <a:ext cx="4058419" cy="646331"/>
          </a:xfrm>
          <a:prstGeom prst="rect">
            <a:avLst/>
          </a:prstGeom>
        </p:spPr>
        <p:txBody>
          <a:bodyPr wrap="none">
            <a:spAutoFit/>
          </a:bodyPr>
          <a:lstStyle/>
          <a:p>
            <a:r>
              <a:rPr lang="en-US" sz="3600" b="1" dirty="0"/>
              <a:t>Why is it important?</a:t>
            </a:r>
            <a:endParaRPr lang="en-US" sz="3600" dirty="0"/>
          </a:p>
        </p:txBody>
      </p:sp>
    </p:spTree>
    <p:extLst>
      <p:ext uri="{BB962C8B-B14F-4D97-AF65-F5344CB8AC3E}">
        <p14:creationId xmlns:p14="http://schemas.microsoft.com/office/powerpoint/2010/main" val="126282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7F4FE-92F4-9843-9B05-40C82C4F2FCB}"/>
              </a:ext>
            </a:extLst>
          </p:cNvPr>
          <p:cNvSpPr>
            <a:spLocks noGrp="1"/>
          </p:cNvSpPr>
          <p:nvPr>
            <p:ph type="title"/>
          </p:nvPr>
        </p:nvSpPr>
        <p:spPr>
          <a:xfrm>
            <a:off x="3530600" y="339311"/>
            <a:ext cx="5130800" cy="716280"/>
          </a:xfrm>
        </p:spPr>
        <p:txBody>
          <a:bodyPr>
            <a:normAutofit fontScale="90000"/>
          </a:bodyPr>
          <a:lstStyle/>
          <a:p>
            <a:r>
              <a:rPr lang="en-US" b="1" dirty="0"/>
              <a:t>Programs and Benefits</a:t>
            </a:r>
          </a:p>
        </p:txBody>
      </p:sp>
      <p:sp>
        <p:nvSpPr>
          <p:cNvPr id="3" name="Title 1">
            <a:extLst>
              <a:ext uri="{FF2B5EF4-FFF2-40B4-BE49-F238E27FC236}">
                <a16:creationId xmlns:a16="http://schemas.microsoft.com/office/drawing/2014/main" id="{09497659-F3E5-C742-B3F2-9F2F78E151AE}"/>
              </a:ext>
            </a:extLst>
          </p:cNvPr>
          <p:cNvSpPr txBox="1">
            <a:spLocks/>
          </p:cNvSpPr>
          <p:nvPr/>
        </p:nvSpPr>
        <p:spPr>
          <a:xfrm>
            <a:off x="751840" y="1284799"/>
            <a:ext cx="11440160" cy="2459616"/>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en-US" sz="2800" b="1" dirty="0"/>
              <a:t>VA Nursing Homes, Assisted Living, and Home Health Care</a:t>
            </a:r>
          </a:p>
          <a:p>
            <a:pPr algn="ctr"/>
            <a:endParaRPr lang="en-US" sz="2800" dirty="0"/>
          </a:p>
          <a:p>
            <a:r>
              <a:rPr lang="en-US" sz="2800" dirty="0"/>
              <a:t>Services include 24/7 nursing and medical care, physical therapy, help with daily tasks, comfort care and help with management, and support for caregivers. Care settings may include nursing homes, assisted living centers, and adult health centers.</a:t>
            </a:r>
          </a:p>
        </p:txBody>
      </p:sp>
      <p:sp>
        <p:nvSpPr>
          <p:cNvPr id="5" name="Title 1">
            <a:extLst>
              <a:ext uri="{FF2B5EF4-FFF2-40B4-BE49-F238E27FC236}">
                <a16:creationId xmlns:a16="http://schemas.microsoft.com/office/drawing/2014/main" id="{78F3FC6F-FC22-B04B-8C3A-10E28E27710D}"/>
              </a:ext>
            </a:extLst>
          </p:cNvPr>
          <p:cNvSpPr txBox="1">
            <a:spLocks/>
          </p:cNvSpPr>
          <p:nvPr/>
        </p:nvSpPr>
        <p:spPr>
          <a:xfrm>
            <a:off x="751840" y="4202832"/>
            <a:ext cx="11440160" cy="2459616"/>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en-US" sz="2800" b="1" dirty="0"/>
              <a:t>VA Home Improvements and Structural Alterations</a:t>
            </a:r>
          </a:p>
          <a:p>
            <a:pPr algn="ctr"/>
            <a:endParaRPr lang="en-US" sz="2800" dirty="0"/>
          </a:p>
          <a:p>
            <a:r>
              <a:rPr lang="en-US" sz="2800" dirty="0"/>
              <a:t>Home Improvement and Structural Alterations provide medically necessary improvements and/or structural changes to the veteran’s residence, such as modifying entrances or exits and improving plumbing or electrical systems.</a:t>
            </a:r>
          </a:p>
        </p:txBody>
      </p:sp>
    </p:spTree>
    <p:extLst>
      <p:ext uri="{BB962C8B-B14F-4D97-AF65-F5344CB8AC3E}">
        <p14:creationId xmlns:p14="http://schemas.microsoft.com/office/powerpoint/2010/main" val="277175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508" y="521677"/>
            <a:ext cx="8475785" cy="756138"/>
          </a:xfrm>
        </p:spPr>
        <p:txBody>
          <a:bodyPr/>
          <a:lstStyle/>
          <a:p>
            <a:r>
              <a:rPr lang="en-US" b="1" dirty="0"/>
              <a:t>Connecting Veterans to Resources</a:t>
            </a:r>
          </a:p>
        </p:txBody>
      </p:sp>
      <p:sp>
        <p:nvSpPr>
          <p:cNvPr id="3" name="Content Placeholder 2"/>
          <p:cNvSpPr>
            <a:spLocks noGrp="1"/>
          </p:cNvSpPr>
          <p:nvPr>
            <p:ph idx="1"/>
          </p:nvPr>
        </p:nvSpPr>
        <p:spPr>
          <a:xfrm>
            <a:off x="1312984" y="1380392"/>
            <a:ext cx="10127673" cy="3581400"/>
          </a:xfrm>
        </p:spPr>
        <p:txBody>
          <a:bodyPr>
            <a:normAutofit/>
          </a:bodyPr>
          <a:lstStyle/>
          <a:p>
            <a:r>
              <a:rPr lang="en-US" sz="2800" dirty="0"/>
              <a:t>Self services through multiple websites</a:t>
            </a:r>
          </a:p>
          <a:p>
            <a:r>
              <a:rPr lang="en-US" sz="2800" dirty="0"/>
              <a:t>Yolo County Veterans Services Office (by phone-soon in person)</a:t>
            </a:r>
          </a:p>
          <a:p>
            <a:r>
              <a:rPr lang="en-US" sz="2800" dirty="0"/>
              <a:t>UCD Veterans Services for UCD students</a:t>
            </a:r>
          </a:p>
          <a:p>
            <a:r>
              <a:rPr lang="en-US" sz="2800" dirty="0"/>
              <a:t>Assistance through YHAA</a:t>
            </a:r>
          </a:p>
          <a:p>
            <a:pPr lvl="1"/>
            <a:r>
              <a:rPr lang="en-US" sz="2800" i="0" dirty="0"/>
              <a:t>Website</a:t>
            </a:r>
          </a:p>
          <a:p>
            <a:pPr lvl="1"/>
            <a:r>
              <a:rPr lang="en-US" sz="2800" i="0" dirty="0"/>
              <a:t>Flyer</a:t>
            </a:r>
          </a:p>
        </p:txBody>
      </p:sp>
    </p:spTree>
    <p:extLst>
      <p:ext uri="{BB962C8B-B14F-4D97-AF65-F5344CB8AC3E}">
        <p14:creationId xmlns:p14="http://schemas.microsoft.com/office/powerpoint/2010/main" val="136680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F1DD-81D8-7D40-9B39-A08BB24DACF5}"/>
              </a:ext>
            </a:extLst>
          </p:cNvPr>
          <p:cNvSpPr txBox="1">
            <a:spLocks/>
          </p:cNvSpPr>
          <p:nvPr/>
        </p:nvSpPr>
        <p:spPr>
          <a:xfrm>
            <a:off x="5415643" y="108132"/>
            <a:ext cx="1360714" cy="716280"/>
          </a:xfrm>
          <a:prstGeom prst="rect">
            <a:avLst/>
          </a:prstGeom>
        </p:spPr>
        <p:txBody>
          <a:bodyPr>
            <a:normAutofit fontScale="975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b="1" dirty="0"/>
              <a:t>Flyer</a:t>
            </a:r>
          </a:p>
        </p:txBody>
      </p:sp>
      <p:pic>
        <p:nvPicPr>
          <p:cNvPr id="10" name="Picture 9" descr="Table&#10;&#10;Description automatically generated">
            <a:extLst>
              <a:ext uri="{FF2B5EF4-FFF2-40B4-BE49-F238E27FC236}">
                <a16:creationId xmlns:a16="http://schemas.microsoft.com/office/drawing/2014/main" id="{F353948C-209A-CF41-88B9-21B31C797C1A}"/>
              </a:ext>
            </a:extLst>
          </p:cNvPr>
          <p:cNvPicPr>
            <a:picLocks noChangeAspect="1"/>
          </p:cNvPicPr>
          <p:nvPr/>
        </p:nvPicPr>
        <p:blipFill>
          <a:blip r:embed="rId2"/>
          <a:stretch>
            <a:fillRect/>
          </a:stretch>
        </p:blipFill>
        <p:spPr>
          <a:xfrm>
            <a:off x="1864373" y="1007587"/>
            <a:ext cx="4613846" cy="5134131"/>
          </a:xfrm>
          <a:prstGeom prst="rect">
            <a:avLst/>
          </a:prstGeom>
        </p:spPr>
      </p:pic>
      <p:pic>
        <p:nvPicPr>
          <p:cNvPr id="12" name="Picture 11" descr="Graphical user interface, application, table&#10;&#10;Description automatically generated">
            <a:extLst>
              <a:ext uri="{FF2B5EF4-FFF2-40B4-BE49-F238E27FC236}">
                <a16:creationId xmlns:a16="http://schemas.microsoft.com/office/drawing/2014/main" id="{50F0B7F1-2BBE-C248-8C1A-F1EB121F9152}"/>
              </a:ext>
            </a:extLst>
          </p:cNvPr>
          <p:cNvPicPr>
            <a:picLocks noChangeAspect="1"/>
          </p:cNvPicPr>
          <p:nvPr/>
        </p:nvPicPr>
        <p:blipFill>
          <a:blip r:embed="rId3"/>
          <a:stretch>
            <a:fillRect/>
          </a:stretch>
        </p:blipFill>
        <p:spPr>
          <a:xfrm>
            <a:off x="6776357" y="601611"/>
            <a:ext cx="4613846" cy="5946082"/>
          </a:xfrm>
          <a:prstGeom prst="rect">
            <a:avLst/>
          </a:prstGeom>
        </p:spPr>
      </p:pic>
    </p:spTree>
    <p:extLst>
      <p:ext uri="{BB962C8B-B14F-4D97-AF65-F5344CB8AC3E}">
        <p14:creationId xmlns:p14="http://schemas.microsoft.com/office/powerpoint/2010/main" val="281528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F1DD-81D8-7D40-9B39-A08BB24DACF5}"/>
              </a:ext>
            </a:extLst>
          </p:cNvPr>
          <p:cNvSpPr txBox="1">
            <a:spLocks/>
          </p:cNvSpPr>
          <p:nvPr/>
        </p:nvSpPr>
        <p:spPr>
          <a:xfrm>
            <a:off x="5415643" y="108132"/>
            <a:ext cx="1360714" cy="716280"/>
          </a:xfrm>
          <a:prstGeom prst="rect">
            <a:avLst/>
          </a:prstGeom>
        </p:spPr>
        <p:txBody>
          <a:bodyPr>
            <a:normAutofit fontScale="975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n-US" b="1" dirty="0"/>
              <a:t>Flyer</a:t>
            </a:r>
          </a:p>
        </p:txBody>
      </p:sp>
      <p:pic>
        <p:nvPicPr>
          <p:cNvPr id="4" name="Picture 3" descr="Table&#10;&#10;Description automatically generated">
            <a:extLst>
              <a:ext uri="{FF2B5EF4-FFF2-40B4-BE49-F238E27FC236}">
                <a16:creationId xmlns:a16="http://schemas.microsoft.com/office/drawing/2014/main" id="{4F78C9B2-0785-EC49-91EC-EE377054140D}"/>
              </a:ext>
            </a:extLst>
          </p:cNvPr>
          <p:cNvPicPr>
            <a:picLocks noChangeAspect="1"/>
          </p:cNvPicPr>
          <p:nvPr/>
        </p:nvPicPr>
        <p:blipFill>
          <a:blip r:embed="rId2"/>
          <a:stretch>
            <a:fillRect/>
          </a:stretch>
        </p:blipFill>
        <p:spPr>
          <a:xfrm>
            <a:off x="1908323" y="937360"/>
            <a:ext cx="4402535" cy="5697951"/>
          </a:xfrm>
          <a:prstGeom prst="rect">
            <a:avLst/>
          </a:prstGeom>
        </p:spPr>
      </p:pic>
      <p:pic>
        <p:nvPicPr>
          <p:cNvPr id="8" name="Picture 7" descr="Text, table&#10;&#10;Description automatically generated">
            <a:extLst>
              <a:ext uri="{FF2B5EF4-FFF2-40B4-BE49-F238E27FC236}">
                <a16:creationId xmlns:a16="http://schemas.microsoft.com/office/drawing/2014/main" id="{FF801012-A628-024B-BF1C-E1D977FD8F33}"/>
              </a:ext>
            </a:extLst>
          </p:cNvPr>
          <p:cNvPicPr>
            <a:picLocks noChangeAspect="1"/>
          </p:cNvPicPr>
          <p:nvPr/>
        </p:nvPicPr>
        <p:blipFill>
          <a:blip r:embed="rId3"/>
          <a:stretch>
            <a:fillRect/>
          </a:stretch>
        </p:blipFill>
        <p:spPr>
          <a:xfrm>
            <a:off x="6776356" y="937360"/>
            <a:ext cx="4402535" cy="5721397"/>
          </a:xfrm>
          <a:prstGeom prst="rect">
            <a:avLst/>
          </a:prstGeom>
        </p:spPr>
      </p:pic>
    </p:spTree>
    <p:extLst>
      <p:ext uri="{BB962C8B-B14F-4D97-AF65-F5344CB8AC3E}">
        <p14:creationId xmlns:p14="http://schemas.microsoft.com/office/powerpoint/2010/main" val="2577751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CB3CE-F7CB-4B4B-B350-B1F5C3406EDD}"/>
              </a:ext>
            </a:extLst>
          </p:cNvPr>
          <p:cNvSpPr>
            <a:spLocks noGrp="1"/>
          </p:cNvSpPr>
          <p:nvPr>
            <p:ph type="title"/>
          </p:nvPr>
        </p:nvSpPr>
        <p:spPr>
          <a:xfrm>
            <a:off x="1265564" y="537861"/>
            <a:ext cx="9660871" cy="5782278"/>
          </a:xfrm>
        </p:spPr>
        <p:txBody>
          <a:bodyPr>
            <a:normAutofit/>
          </a:bodyPr>
          <a:lstStyle/>
          <a:p>
            <a:r>
              <a:rPr lang="en-US" sz="4000" dirty="0"/>
              <a:t>Thank you to the Collaboration Committee members and YHAA for connecting veterans to services. </a:t>
            </a:r>
            <a:br>
              <a:rPr lang="en-US" sz="4000" dirty="0"/>
            </a:br>
            <a:br>
              <a:rPr lang="en-US" sz="4000" dirty="0"/>
            </a:br>
            <a:br>
              <a:rPr lang="en-US" sz="4000" dirty="0"/>
            </a:br>
            <a:r>
              <a:rPr lang="en-US" sz="4000" dirty="0"/>
              <a:t>Thank you also to:</a:t>
            </a:r>
            <a:br>
              <a:rPr lang="en-US" sz="4000" dirty="0"/>
            </a:br>
            <a:r>
              <a:rPr lang="en-US" sz="4000" dirty="0"/>
              <a:t>Julia Baumgartner, Volunteers of America,</a:t>
            </a:r>
            <a:br>
              <a:rPr lang="en-US" sz="4000" dirty="0"/>
            </a:br>
            <a:r>
              <a:rPr lang="en-US" sz="4000" dirty="0"/>
              <a:t>Omega Lee, UCD Veteran Success Center &amp;</a:t>
            </a:r>
            <a:br>
              <a:rPr lang="en-US" sz="4000" dirty="0"/>
            </a:br>
            <a:r>
              <a:rPr lang="en-US" sz="4000" dirty="0"/>
              <a:t>Sal Torres, Yolo County VSO for contributing to my project.</a:t>
            </a:r>
          </a:p>
        </p:txBody>
      </p:sp>
    </p:spTree>
    <p:extLst>
      <p:ext uri="{BB962C8B-B14F-4D97-AF65-F5344CB8AC3E}">
        <p14:creationId xmlns:p14="http://schemas.microsoft.com/office/powerpoint/2010/main" val="231197968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746</TotalTime>
  <Words>327</Words>
  <Application>Microsoft Macintosh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YHAA Intern project: Veterans resource guide</vt:lpstr>
      <vt:lpstr>To address the lack of information, resources, and services provided for veterans.   -Make information accessible for veterans (especially the older veterans). -Inform of these resources and services for veterans.  -Help veterans get the extra assistance.    </vt:lpstr>
      <vt:lpstr>A lot of veterans know about the basic health care and education benefits but they’re not aware of other programs that can provide more help. These not well-known programs can improve the lives of veterans and help ease the financial burden of medical care or other expenses.     Yolo Co. had an estimate of over 7,600 veterans in 2019. </vt:lpstr>
      <vt:lpstr>Programs and Benefits</vt:lpstr>
      <vt:lpstr>Connecting Veterans to Resources</vt:lpstr>
      <vt:lpstr>PowerPoint Presentation</vt:lpstr>
      <vt:lpstr>PowerPoint Presentation</vt:lpstr>
      <vt:lpstr>Thank you to the Collaboration Committee members and YHAA for connecting veterans to services.    Thank you also to: Julia Baumgartner, Volunteers of America, Omega Lee, UCD Veteran Success Center &amp; Sal Torres, Yolo County VSO for contributing to my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 project: Veterans resource guide</dc:title>
  <dc:creator>Padua, Alisara S</dc:creator>
  <cp:lastModifiedBy>Padua, Alisara S</cp:lastModifiedBy>
  <cp:revision>18</cp:revision>
  <dcterms:created xsi:type="dcterms:W3CDTF">2021-04-08T06:53:56Z</dcterms:created>
  <dcterms:modified xsi:type="dcterms:W3CDTF">2021-04-25T20:39:50Z</dcterms:modified>
</cp:coreProperties>
</file>